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2" r:id="rId4"/>
    <p:sldId id="261" r:id="rId5"/>
    <p:sldId id="265" r:id="rId6"/>
    <p:sldId id="264" r:id="rId7"/>
    <p:sldId id="258" r:id="rId8"/>
    <p:sldId id="257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77" autoAdjust="0"/>
    <p:restoredTop sz="94660"/>
  </p:normalViewPr>
  <p:slideViewPr>
    <p:cSldViewPr snapToGrid="0">
      <p:cViewPr>
        <p:scale>
          <a:sx n="75" d="100"/>
          <a:sy n="75" d="100"/>
        </p:scale>
        <p:origin x="2058" y="10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30492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3049200" y="0"/>
            <a:ext cx="30492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6098400" y="0"/>
            <a:ext cx="30492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 userDrawn="1"/>
        </p:nvSpPr>
        <p:spPr>
          <a:xfrm>
            <a:off x="9147600" y="0"/>
            <a:ext cx="30492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684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72B03-F98D-46E0-9278-1424E3725AC5}" type="datetimeFigureOut">
              <a:rPr lang="ko-KR" altLang="en-US" smtClean="0"/>
              <a:t>2022-10-07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D1535-DA25-44EE-A815-9EB308B0A0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687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72B03-F98D-46E0-9278-1424E3725AC5}" type="datetimeFigureOut">
              <a:rPr lang="ko-KR" altLang="en-US" smtClean="0"/>
              <a:t>2022-10-07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D1535-DA25-44EE-A815-9EB308B0A0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16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72B03-F98D-46E0-9278-1424E3725AC5}" type="datetimeFigureOut">
              <a:rPr lang="ko-KR" altLang="en-US" smtClean="0"/>
              <a:t>2022-10-07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D1535-DA25-44EE-A815-9EB308B0A0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5372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72B03-F98D-46E0-9278-1424E3725AC5}" type="datetimeFigureOut">
              <a:rPr lang="ko-KR" altLang="en-US" smtClean="0"/>
              <a:t>2022-10-07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D1535-DA25-44EE-A815-9EB308B0A0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5410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72B03-F98D-46E0-9278-1424E3725AC5}" type="datetimeFigureOut">
              <a:rPr lang="ko-KR" altLang="en-US" smtClean="0"/>
              <a:t>2022-10-07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D1535-DA25-44EE-A815-9EB308B0A0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5531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72B03-F98D-46E0-9278-1424E3725AC5}" type="datetimeFigureOut">
              <a:rPr lang="ko-KR" altLang="en-US" smtClean="0"/>
              <a:t>2022-10-07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D1535-DA25-44EE-A815-9EB308B0A0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311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72B03-F98D-46E0-9278-1424E3725AC5}" type="datetimeFigureOut">
              <a:rPr lang="ko-KR" altLang="en-US" smtClean="0"/>
              <a:t>2022-10-07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D1535-DA25-44EE-A815-9EB308B0A0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33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72B03-F98D-46E0-9278-1424E3725AC5}" type="datetimeFigureOut">
              <a:rPr lang="ko-KR" altLang="en-US" smtClean="0"/>
              <a:t>2022-10-07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D1535-DA25-44EE-A815-9EB308B0A0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24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72B03-F98D-46E0-9278-1424E3725AC5}" type="datetimeFigureOut">
              <a:rPr lang="ko-KR" altLang="en-US" smtClean="0"/>
              <a:t>2022-10-07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D1535-DA25-44EE-A815-9EB308B0A0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8901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72B03-F98D-46E0-9278-1424E3725AC5}" type="datetimeFigureOut">
              <a:rPr lang="ko-KR" altLang="en-US" smtClean="0"/>
              <a:t>2022-10-07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D1535-DA25-44EE-A815-9EB308B0A0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753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872B03-F98D-46E0-9278-1424E3725AC5}" type="datetimeFigureOut">
              <a:rPr lang="ko-KR" altLang="en-US" smtClean="0"/>
              <a:t>2022-10-07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D1535-DA25-44EE-A815-9EB308B0A0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59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그림 38"/>
          <p:cNvPicPr>
            <a:picLocks noChangeAspect="1"/>
          </p:cNvPicPr>
          <p:nvPr/>
        </p:nvPicPr>
        <p:blipFill rotWithShape="1">
          <a:blip r:embed="rId2"/>
          <a:srcRect l="17892" t="16812" r="53268" b="18717"/>
          <a:stretch/>
        </p:blipFill>
        <p:spPr>
          <a:xfrm>
            <a:off x="103975" y="1066800"/>
            <a:ext cx="2570418" cy="5540945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3"/>
          <a:srcRect l="17892" t="17095" r="52996" b="18576"/>
          <a:stretch/>
        </p:blipFill>
        <p:spPr>
          <a:xfrm>
            <a:off x="4990564" y="1029846"/>
            <a:ext cx="2607427" cy="5556010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 rotWithShape="1">
          <a:blip r:embed="rId4"/>
          <a:srcRect l="17895" t="17238" r="53398" b="18988"/>
          <a:stretch/>
        </p:blipFill>
        <p:spPr>
          <a:xfrm>
            <a:off x="5723345" y="1020525"/>
            <a:ext cx="2570873" cy="5507275"/>
          </a:xfrm>
          <a:prstGeom prst="rect">
            <a:avLst/>
          </a:prstGeom>
        </p:spPr>
      </p:pic>
      <p:pic>
        <p:nvPicPr>
          <p:cNvPr id="42" name="그림 41"/>
          <p:cNvPicPr>
            <a:picLocks noChangeAspect="1"/>
          </p:cNvPicPr>
          <p:nvPr/>
        </p:nvPicPr>
        <p:blipFill rotWithShape="1">
          <a:blip r:embed="rId5"/>
          <a:srcRect l="17908" t="16815" r="53929" b="18706"/>
          <a:stretch/>
        </p:blipFill>
        <p:spPr>
          <a:xfrm>
            <a:off x="6514184" y="1039550"/>
            <a:ext cx="2522136" cy="5568195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6"/>
          <a:srcRect l="17895" t="17097" r="53533" b="18847"/>
          <a:stretch/>
        </p:blipFill>
        <p:spPr>
          <a:xfrm>
            <a:off x="7057577" y="1047073"/>
            <a:ext cx="2558689" cy="5531643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 rotWithShape="1">
          <a:blip r:embed="rId7"/>
          <a:srcRect l="17759" t="16815" r="53261" b="18565"/>
          <a:stretch/>
        </p:blipFill>
        <p:spPr>
          <a:xfrm>
            <a:off x="7655797" y="1056393"/>
            <a:ext cx="2595242" cy="5580379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 rotWithShape="1">
          <a:blip r:embed="rId8"/>
          <a:srcRect l="17637" t="16829" r="53248" b="18409"/>
          <a:stretch/>
        </p:blipFill>
        <p:spPr>
          <a:xfrm>
            <a:off x="8239500" y="1066800"/>
            <a:ext cx="2607427" cy="5592563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103975" y="5589835"/>
            <a:ext cx="2553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Social 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로그인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-20207" y="0"/>
            <a:ext cx="2918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Start Page</a:t>
            </a:r>
          </a:p>
          <a:p>
            <a:pPr algn="ctr"/>
            <a:r>
              <a:rPr lang="en-US" altLang="ko-KR" sz="2800" b="1" dirty="0" smtClean="0"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AZTI Page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990564" y="584775"/>
            <a:ext cx="5944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AZTI Test 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11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그림 45"/>
          <p:cNvPicPr>
            <a:picLocks noChangeAspect="1"/>
          </p:cNvPicPr>
          <p:nvPr/>
        </p:nvPicPr>
        <p:blipFill rotWithShape="1">
          <a:blip r:embed="rId2"/>
          <a:srcRect l="17501" t="17252" r="53792" b="18551"/>
          <a:stretch/>
        </p:blipFill>
        <p:spPr>
          <a:xfrm>
            <a:off x="64001" y="834717"/>
            <a:ext cx="2678954" cy="5776893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4578016" y="3561820"/>
            <a:ext cx="2010980" cy="2907651"/>
            <a:chOff x="10372725" y="-7572375"/>
            <a:chExt cx="4400550" cy="6362700"/>
          </a:xfrm>
        </p:grpSpPr>
        <p:pic>
          <p:nvPicPr>
            <p:cNvPr id="48" name="그림 4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372725" y="-7572375"/>
              <a:ext cx="4400550" cy="6362700"/>
            </a:xfrm>
            <a:prstGeom prst="rect">
              <a:avLst/>
            </a:prstGeom>
          </p:spPr>
        </p:pic>
        <p:sp>
          <p:nvSpPr>
            <p:cNvPr id="2" name="직사각형 1"/>
            <p:cNvSpPr/>
            <p:nvPr/>
          </p:nvSpPr>
          <p:spPr>
            <a:xfrm>
              <a:off x="10465306" y="-3924300"/>
              <a:ext cx="4069844" cy="2133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9" name="그림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4573" y="3559257"/>
            <a:ext cx="2000988" cy="2893204"/>
          </a:xfrm>
          <a:prstGeom prst="rect">
            <a:avLst/>
          </a:prstGeom>
        </p:spPr>
      </p:pic>
      <p:pic>
        <p:nvPicPr>
          <p:cNvPr id="50" name="그림 4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138" y="3561820"/>
            <a:ext cx="1841512" cy="2907652"/>
          </a:xfrm>
          <a:prstGeom prst="rect">
            <a:avLst/>
          </a:prstGeom>
        </p:spPr>
      </p:pic>
      <p:grpSp>
        <p:nvGrpSpPr>
          <p:cNvPr id="5" name="그룹 4"/>
          <p:cNvGrpSpPr/>
          <p:nvPr/>
        </p:nvGrpSpPr>
        <p:grpSpPr>
          <a:xfrm>
            <a:off x="4658013" y="978059"/>
            <a:ext cx="3067051" cy="2090057"/>
            <a:chOff x="3701466" y="126999"/>
            <a:chExt cx="3067051" cy="2090057"/>
          </a:xfrm>
        </p:grpSpPr>
        <p:pic>
          <p:nvPicPr>
            <p:cNvPr id="47" name="그림 46"/>
            <p:cNvPicPr>
              <a:picLocks noChangeAspect="1"/>
            </p:cNvPicPr>
            <p:nvPr/>
          </p:nvPicPr>
          <p:blipFill rotWithShape="1">
            <a:blip r:embed="rId6"/>
            <a:srcRect l="17879" t="58169" r="53370" b="21513"/>
            <a:stretch/>
          </p:blipFill>
          <p:spPr>
            <a:xfrm>
              <a:off x="3701466" y="126999"/>
              <a:ext cx="3067051" cy="2090057"/>
            </a:xfrm>
            <a:prstGeom prst="rect">
              <a:avLst/>
            </a:prstGeom>
          </p:spPr>
        </p:pic>
        <p:sp>
          <p:nvSpPr>
            <p:cNvPr id="4" name="모서리가 둥근 직사각형 3"/>
            <p:cNvSpPr/>
            <p:nvPr/>
          </p:nvSpPr>
          <p:spPr>
            <a:xfrm>
              <a:off x="4758741" y="1172027"/>
              <a:ext cx="476250" cy="476250"/>
            </a:xfrm>
            <a:prstGeom prst="roundRect">
              <a:avLst/>
            </a:prstGeom>
            <a:noFill/>
            <a:ln w="28575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5254041" y="1172027"/>
              <a:ext cx="476250" cy="476250"/>
            </a:xfrm>
            <a:prstGeom prst="roundRect">
              <a:avLst/>
            </a:prstGeom>
            <a:noFill/>
            <a:ln w="28575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4860340" y="1694541"/>
              <a:ext cx="772109" cy="412283"/>
            </a:xfrm>
            <a:prstGeom prst="roundRect">
              <a:avLst/>
            </a:prstGeom>
            <a:noFill/>
            <a:ln w="28575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781572" y="465385"/>
            <a:ext cx="588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AZTI 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결과 확인 및 </a:t>
            </a:r>
            <a:r>
              <a:rPr lang="ko-KR" altLang="en-US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카카오톡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공유 기능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800975" y="2023087"/>
            <a:ext cx="1504950" cy="400050"/>
          </a:xfrm>
          <a:prstGeom prst="rect">
            <a:avLst/>
          </a:prstGeom>
          <a:noFill/>
          <a:ln w="19050">
            <a:solidFill>
              <a:srgbClr val="F4B1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AZTI </a:t>
            </a:r>
            <a:r>
              <a:rPr lang="ko-KR" altLang="en-US" dirty="0" smtClean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재검사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7800975" y="2557834"/>
            <a:ext cx="2019300" cy="400050"/>
          </a:xfrm>
          <a:prstGeom prst="rect">
            <a:avLst/>
          </a:prstGeom>
          <a:noFill/>
          <a:ln w="19050">
            <a:solidFill>
              <a:srgbClr val="F4B1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Main Page </a:t>
            </a:r>
            <a:r>
              <a:rPr lang="ko-KR" altLang="en-US" dirty="0" smtClean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이동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797675" y="2261212"/>
            <a:ext cx="847392" cy="0"/>
          </a:xfrm>
          <a:prstGeom prst="straightConnector1">
            <a:avLst/>
          </a:prstGeom>
          <a:ln w="28575">
            <a:solidFill>
              <a:srgbClr val="F4B1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6797675" y="2752354"/>
            <a:ext cx="847392" cy="0"/>
          </a:xfrm>
          <a:prstGeom prst="straightConnector1">
            <a:avLst/>
          </a:prstGeom>
          <a:ln w="28575">
            <a:solidFill>
              <a:srgbClr val="F4B1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20207" y="0"/>
            <a:ext cx="291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AZTI Page</a:t>
            </a:r>
          </a:p>
        </p:txBody>
      </p:sp>
    </p:spTree>
    <p:extLst>
      <p:ext uri="{BB962C8B-B14F-4D97-AF65-F5344CB8AC3E}">
        <p14:creationId xmlns:p14="http://schemas.microsoft.com/office/powerpoint/2010/main" val="419849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6890" t="33860" r="50650" b="21054"/>
          <a:stretch/>
        </p:blipFill>
        <p:spPr>
          <a:xfrm>
            <a:off x="3825817" y="2325054"/>
            <a:ext cx="3003608" cy="3808727"/>
          </a:xfrm>
          <a:prstGeom prst="rect">
            <a:avLst/>
          </a:prstGeom>
          <a:ln w="38100">
            <a:noFill/>
          </a:ln>
        </p:spPr>
      </p:pic>
      <p:grpSp>
        <p:nvGrpSpPr>
          <p:cNvPr id="8" name="그룹 7"/>
          <p:cNvGrpSpPr/>
          <p:nvPr/>
        </p:nvGrpSpPr>
        <p:grpSpPr>
          <a:xfrm>
            <a:off x="449757" y="743280"/>
            <a:ext cx="1978643" cy="5955203"/>
            <a:chOff x="159657" y="217715"/>
            <a:chExt cx="2895874" cy="8715829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2"/>
            <a:srcRect l="16890" t="17020" r="50650" b="4392"/>
            <a:stretch/>
          </p:blipFill>
          <p:spPr>
            <a:xfrm>
              <a:off x="159657" y="217715"/>
              <a:ext cx="2895874" cy="6400800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3"/>
            <a:srcRect l="17127" t="17192" r="51028" b="4642"/>
            <a:stretch/>
          </p:blipFill>
          <p:spPr>
            <a:xfrm>
              <a:off x="188686" y="2532744"/>
              <a:ext cx="2848204" cy="6400800"/>
            </a:xfrm>
            <a:prstGeom prst="rect">
              <a:avLst/>
            </a:prstGeom>
          </p:spPr>
        </p:pic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rcRect l="16640" t="47235" r="51028" b="9339"/>
          <a:stretch/>
        </p:blipFill>
        <p:spPr>
          <a:xfrm>
            <a:off x="7371925" y="2325054"/>
            <a:ext cx="3106105" cy="3808727"/>
          </a:xfrm>
          <a:prstGeom prst="rect">
            <a:avLst/>
          </a:prstGeom>
          <a:ln w="38100">
            <a:noFill/>
          </a:ln>
        </p:spPr>
      </p:pic>
      <p:sp>
        <p:nvSpPr>
          <p:cNvPr id="12" name="TextBox 11"/>
          <p:cNvSpPr txBox="1"/>
          <p:nvPr/>
        </p:nvSpPr>
        <p:spPr>
          <a:xfrm>
            <a:off x="3825816" y="1039713"/>
            <a:ext cx="6652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유저 맞춤형 알고리즘 추천</a:t>
            </a:r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25816" y="1760352"/>
            <a:ext cx="3003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순위 추천 식당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371924" y="1760352"/>
            <a:ext cx="3106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2~10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순위 추천 리스트 제공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20207" y="0"/>
            <a:ext cx="291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Main Page</a:t>
            </a:r>
          </a:p>
        </p:txBody>
      </p:sp>
    </p:spTree>
    <p:extLst>
      <p:ext uri="{BB962C8B-B14F-4D97-AF65-F5344CB8AC3E}">
        <p14:creationId xmlns:p14="http://schemas.microsoft.com/office/powerpoint/2010/main" val="267021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7111" t="29907" r="50937" b="24537"/>
          <a:stretch/>
        </p:blipFill>
        <p:spPr>
          <a:xfrm>
            <a:off x="5867163" y="2217121"/>
            <a:ext cx="2450321" cy="318930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17492" t="29444" r="50724" b="25555"/>
          <a:stretch/>
        </p:blipFill>
        <p:spPr>
          <a:xfrm>
            <a:off x="8755060" y="2217121"/>
            <a:ext cx="2437358" cy="3150413"/>
          </a:xfrm>
          <a:prstGeom prst="rect">
            <a:avLst/>
          </a:prstGeom>
        </p:spPr>
      </p:pic>
      <p:grpSp>
        <p:nvGrpSpPr>
          <p:cNvPr id="18" name="그룹 17"/>
          <p:cNvGrpSpPr/>
          <p:nvPr/>
        </p:nvGrpSpPr>
        <p:grpSpPr>
          <a:xfrm>
            <a:off x="745927" y="609600"/>
            <a:ext cx="1386303" cy="6115048"/>
            <a:chOff x="149079" y="-819149"/>
            <a:chExt cx="2964930" cy="13078451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4"/>
            <a:srcRect l="16658" t="17222" r="50882" b="24836"/>
            <a:stretch/>
          </p:blipFill>
          <p:spPr>
            <a:xfrm>
              <a:off x="152784" y="-819149"/>
              <a:ext cx="2957521" cy="4819649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/>
            <a:srcRect l="17121" t="20185" r="51434" b="47179"/>
            <a:stretch/>
          </p:blipFill>
          <p:spPr>
            <a:xfrm>
              <a:off x="157765" y="4000500"/>
              <a:ext cx="2955553" cy="2800349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6"/>
            <a:srcRect l="16587" t="18387" r="49382" b="52393"/>
            <a:stretch/>
          </p:blipFill>
          <p:spPr>
            <a:xfrm>
              <a:off x="149079" y="6800849"/>
              <a:ext cx="2964930" cy="232410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6"/>
            <a:srcRect l="16587" t="48389" r="49382" b="11434"/>
            <a:stretch/>
          </p:blipFill>
          <p:spPr>
            <a:xfrm>
              <a:off x="157765" y="9124949"/>
              <a:ext cx="2908070" cy="3134353"/>
            </a:xfrm>
            <a:prstGeom prst="rect">
              <a:avLst/>
            </a:prstGeom>
          </p:spPr>
        </p:pic>
      </p:grp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rcRect l="16658" t="17222" r="50882" b="24836"/>
          <a:stretch/>
        </p:blipFill>
        <p:spPr>
          <a:xfrm>
            <a:off x="2898365" y="1796228"/>
            <a:ext cx="2574617" cy="419566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-20207" y="0"/>
            <a:ext cx="291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Detail Page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898364" y="1039713"/>
            <a:ext cx="8294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식당 정보와 좋아요</a:t>
            </a:r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방문 체크 기능 제공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403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rcRect l="17121" t="20185" r="51434" b="47179"/>
          <a:stretch/>
        </p:blipFill>
        <p:spPr>
          <a:xfrm>
            <a:off x="2898364" y="2961939"/>
            <a:ext cx="2703846" cy="2561861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/>
          <a:srcRect l="16587" t="18387" r="49382" b="52393"/>
          <a:stretch/>
        </p:blipFill>
        <p:spPr>
          <a:xfrm>
            <a:off x="5674075" y="2961939"/>
            <a:ext cx="3244841" cy="2543511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3"/>
          <a:srcRect l="16587" t="48389" r="49382" b="11434"/>
          <a:stretch/>
        </p:blipFill>
        <p:spPr>
          <a:xfrm>
            <a:off x="8990781" y="2961939"/>
            <a:ext cx="2359883" cy="2543511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-20207" y="0"/>
            <a:ext cx="291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Detail Page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898364" y="1039713"/>
            <a:ext cx="8294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식당 정보 </a:t>
            </a:r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 기반 유사 식당 추천 </a:t>
            </a:r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리뷰 기능 제공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745927" y="609600"/>
            <a:ext cx="1386303" cy="6115048"/>
            <a:chOff x="149079" y="-819149"/>
            <a:chExt cx="2964930" cy="13078451"/>
          </a:xfrm>
        </p:grpSpPr>
        <p:pic>
          <p:nvPicPr>
            <p:cNvPr id="28" name="그림 27"/>
            <p:cNvPicPr>
              <a:picLocks noChangeAspect="1"/>
            </p:cNvPicPr>
            <p:nvPr/>
          </p:nvPicPr>
          <p:blipFill rotWithShape="1">
            <a:blip r:embed="rId4"/>
            <a:srcRect l="16658" t="17222" r="50882" b="24836"/>
            <a:stretch/>
          </p:blipFill>
          <p:spPr>
            <a:xfrm>
              <a:off x="152784" y="-819149"/>
              <a:ext cx="2957521" cy="4819649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/>
          </p:nvPicPr>
          <p:blipFill rotWithShape="1">
            <a:blip r:embed="rId2"/>
            <a:srcRect l="17121" t="20185" r="51434" b="47179"/>
            <a:stretch/>
          </p:blipFill>
          <p:spPr>
            <a:xfrm>
              <a:off x="157765" y="4000500"/>
              <a:ext cx="2955553" cy="2800349"/>
            </a:xfrm>
            <a:prstGeom prst="rect">
              <a:avLst/>
            </a:prstGeom>
          </p:spPr>
        </p:pic>
        <p:pic>
          <p:nvPicPr>
            <p:cNvPr id="30" name="그림 29"/>
            <p:cNvPicPr>
              <a:picLocks noChangeAspect="1"/>
            </p:cNvPicPr>
            <p:nvPr/>
          </p:nvPicPr>
          <p:blipFill rotWithShape="1">
            <a:blip r:embed="rId3"/>
            <a:srcRect l="16587" t="18387" r="49382" b="52393"/>
            <a:stretch/>
          </p:blipFill>
          <p:spPr>
            <a:xfrm>
              <a:off x="149079" y="6800849"/>
              <a:ext cx="2964930" cy="2324100"/>
            </a:xfrm>
            <a:prstGeom prst="rect">
              <a:avLst/>
            </a:prstGeom>
          </p:spPr>
        </p:pic>
        <p:pic>
          <p:nvPicPr>
            <p:cNvPr id="31" name="그림 30"/>
            <p:cNvPicPr>
              <a:picLocks noChangeAspect="1"/>
            </p:cNvPicPr>
            <p:nvPr/>
          </p:nvPicPr>
          <p:blipFill rotWithShape="1">
            <a:blip r:embed="rId3"/>
            <a:srcRect l="16587" t="48389" r="49382" b="11434"/>
            <a:stretch/>
          </p:blipFill>
          <p:spPr>
            <a:xfrm>
              <a:off x="157765" y="9124949"/>
              <a:ext cx="2908070" cy="31343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432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16404" t="17037" r="51643" b="12454"/>
          <a:stretch/>
        </p:blipFill>
        <p:spPr>
          <a:xfrm>
            <a:off x="3488914" y="972998"/>
            <a:ext cx="2702336" cy="544397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16864" t="17222" r="50338" b="4630"/>
          <a:stretch/>
        </p:blipFill>
        <p:spPr>
          <a:xfrm>
            <a:off x="6818063" y="972998"/>
            <a:ext cx="2502681" cy="544397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-20207" y="0"/>
            <a:ext cx="291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Review Form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488914" y="523220"/>
            <a:ext cx="5831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리뷰</a:t>
            </a:r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별점</a:t>
            </a:r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내용</a:t>
            </a:r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사진</a:t>
            </a:r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작성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505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rcRect l="16483" t="42053" r="50381" b="5000"/>
          <a:stretch/>
        </p:blipFill>
        <p:spPr>
          <a:xfrm>
            <a:off x="2901130" y="2610755"/>
            <a:ext cx="2811436" cy="410119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rcRect l="16699" t="43353" r="50673" b="30946"/>
          <a:stretch/>
        </p:blipFill>
        <p:spPr>
          <a:xfrm>
            <a:off x="9347993" y="800100"/>
            <a:ext cx="2158174" cy="1551934"/>
          </a:xfrm>
          <a:prstGeom prst="rect">
            <a:avLst/>
          </a:prstGeom>
          <a:ln w="38100">
            <a:solidFill>
              <a:srgbClr val="F4B183"/>
            </a:solidFill>
          </a:ln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4"/>
          <a:srcRect l="16604" t="20165" r="50430" b="4794"/>
          <a:stretch/>
        </p:blipFill>
        <p:spPr>
          <a:xfrm>
            <a:off x="5783355" y="800100"/>
            <a:ext cx="2844861" cy="591184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5"/>
          <a:srcRect l="16406" t="42127" r="50611" b="4540"/>
          <a:stretch/>
        </p:blipFill>
        <p:spPr>
          <a:xfrm>
            <a:off x="8699005" y="2605151"/>
            <a:ext cx="2814664" cy="4154979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-20207" y="0"/>
            <a:ext cx="2918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My Page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8078912" y="955040"/>
            <a:ext cx="342900" cy="342900"/>
          </a:xfrm>
          <a:prstGeom prst="rect">
            <a:avLst/>
          </a:prstGeom>
          <a:noFill/>
          <a:ln w="38100">
            <a:solidFill>
              <a:srgbClr val="F4B1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/>
          <p:cNvCxnSpPr/>
          <p:nvPr/>
        </p:nvCxnSpPr>
        <p:spPr>
          <a:xfrm>
            <a:off x="8699005" y="1126490"/>
            <a:ext cx="553387" cy="0"/>
          </a:xfrm>
          <a:prstGeom prst="straightConnector1">
            <a:avLst/>
          </a:prstGeom>
          <a:ln w="38100">
            <a:solidFill>
              <a:srgbClr val="F4B1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898366" y="338554"/>
            <a:ext cx="8615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AZTI </a:t>
            </a:r>
            <a:r>
              <a:rPr lang="ko-KR" altLang="en-US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재검사 및 활동 기록 확인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407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7063" t="16738" r="50215" b="4122"/>
          <a:stretch/>
        </p:blipFill>
        <p:spPr>
          <a:xfrm>
            <a:off x="7243739" y="1428252"/>
            <a:ext cx="2235626" cy="493626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6842" t="17455" r="50174" b="4122"/>
          <a:stretch/>
        </p:blipFill>
        <p:spPr>
          <a:xfrm>
            <a:off x="4839975" y="1428252"/>
            <a:ext cx="2274109" cy="493626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16886" t="17002" r="50654" b="4145"/>
          <a:stretch/>
        </p:blipFill>
        <p:spPr>
          <a:xfrm>
            <a:off x="2501440" y="1428252"/>
            <a:ext cx="2225806" cy="4936261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521231" y="1072652"/>
            <a:ext cx="1842686" cy="5575300"/>
            <a:chOff x="-5600699" y="-530943"/>
            <a:chExt cx="3730190" cy="11286204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5"/>
            <a:srcRect l="16976" t="17144" r="50303" b="4289"/>
            <a:stretch/>
          </p:blipFill>
          <p:spPr>
            <a:xfrm>
              <a:off x="-5558835" y="-530943"/>
              <a:ext cx="3687097" cy="8082117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6"/>
            <a:srcRect l="16637" t="17205" r="50261" b="4803"/>
            <a:stretch/>
          </p:blipFill>
          <p:spPr>
            <a:xfrm>
              <a:off x="-5600699" y="2732138"/>
              <a:ext cx="3730190" cy="8023123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-20207" y="0"/>
            <a:ext cx="2918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Recommend Page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7"/>
          <a:srcRect l="17147" t="16739" r="50131" b="4695"/>
          <a:stretch/>
        </p:blipFill>
        <p:spPr>
          <a:xfrm>
            <a:off x="9592094" y="1428252"/>
            <a:ext cx="2251944" cy="493626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501440" y="821847"/>
            <a:ext cx="9342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기타 추천 기능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575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86</Words>
  <Application>Microsoft Office PowerPoint</Application>
  <PresentationFormat>와이드스크린</PresentationFormat>
  <Paragraphs>22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11</cp:revision>
  <dcterms:created xsi:type="dcterms:W3CDTF">2022-10-07T00:26:38Z</dcterms:created>
  <dcterms:modified xsi:type="dcterms:W3CDTF">2022-10-07T02:22:18Z</dcterms:modified>
</cp:coreProperties>
</file>

<file path=docProps/thumbnail.jpeg>
</file>